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5F86C1-811A-4A26-8ECB-B6CA99942A24}">
  <a:tblStyle styleId="{195F86C1-811A-4A26-8ECB-B6CA99942A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3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3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4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5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4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4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4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5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6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6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4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5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7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7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5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6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7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7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6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6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7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8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8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7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7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8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8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8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9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8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9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8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10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6.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9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94.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10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9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06.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0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00.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0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1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1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1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0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9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0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0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0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21.png"/><Relationship Id="rId4" Type="http://schemas.openxmlformats.org/officeDocument/2006/relationships/image" Target="../media/image118.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2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14.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1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19.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13.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25.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22.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3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30.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2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27.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31.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37.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2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3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24.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4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{195F86C1-811A-4A26-8ECB-B6CA99942A24}</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{195F86C1-811A-4A26-8ECB-B6CA99942A24}</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{195F86C1-811A-4A26-8ECB-B6CA99942A24}</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{195F86C1-811A-4A26-8ECB-B6CA99942A24}</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{195F86C1-811A-4A26-8ECB-B6CA99942A24}</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{195F86C1-811A-4A26-8ECB-B6CA99942A24}</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{195F86C1-811A-4A26-8ECB-B6CA99942A24}</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{195F86C1-811A-4A26-8ECB-B6CA99942A24}</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{195F86C1-811A-4A26-8ECB-B6CA99942A24}</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{195F86C1-811A-4A26-8ECB-B6CA99942A24}</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{195F86C1-811A-4A26-8ECB-B6CA99942A24}</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{195F86C1-811A-4A26-8ECB-B6CA99942A24}</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{195F86C1-811A-4A26-8ECB-B6CA99942A24}</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{195F86C1-811A-4A26-8ECB-B6CA99942A24}</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